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4" r:id="rId2"/>
    <p:sldId id="267" r:id="rId3"/>
    <p:sldId id="263" r:id="rId4"/>
    <p:sldId id="266" r:id="rId5"/>
    <p:sldId id="269" r:id="rId6"/>
    <p:sldId id="274" r:id="rId7"/>
    <p:sldId id="270" r:id="rId8"/>
    <p:sldId id="275" r:id="rId9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588" autoAdjust="0"/>
    <p:restoredTop sz="86433" autoAdjust="0"/>
  </p:normalViewPr>
  <p:slideViewPr>
    <p:cSldViewPr>
      <p:cViewPr varScale="1">
        <p:scale>
          <a:sx n="70" d="100"/>
          <a:sy n="70" d="100"/>
        </p:scale>
        <p:origin x="-13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A006E74-5503-44F4-AD8C-C95A0E4B1F08}" type="datetimeFigureOut">
              <a:rPr lang="it-IT"/>
              <a:pPr>
                <a:defRPr/>
              </a:pPr>
              <a:t>09/09/2014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5FEB722-D3E1-489C-9241-F13A83A58DE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it-IT" smtClean="0"/>
              <a:t>Geolocalization</a:t>
            </a:r>
          </a:p>
        </p:txBody>
      </p:sp>
      <p:sp>
        <p:nvSpPr>
          <p:cNvPr id="1741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A433C27-CD06-47A7-9776-971DAFE3771B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it-IT" smtClean="0"/>
              <a:t>Italian Platform</a:t>
            </a:r>
          </a:p>
        </p:txBody>
      </p:sp>
      <p:sp>
        <p:nvSpPr>
          <p:cNvPr id="20483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49FC6D6-7C25-4C83-90EE-510CE37C721E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smtClean="0"/>
          </a:p>
        </p:txBody>
      </p:sp>
      <p:sp>
        <p:nvSpPr>
          <p:cNvPr id="23555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6D8469A-7488-46C3-84E5-E2D78C20AD35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03EF9-EBCD-4172-A170-57BE6DFD04B9}" type="datetimeFigureOut">
              <a:rPr lang="it-IT"/>
              <a:pPr>
                <a:defRPr/>
              </a:pPr>
              <a:t>09/09/2014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DAEF4-4C36-4DEA-9138-3FEDF2B646E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9C34F-21A5-441C-A1F3-D6B403252C77}" type="datetimeFigureOut">
              <a:rPr lang="it-IT"/>
              <a:pPr>
                <a:defRPr/>
              </a:pPr>
              <a:t>09/09/2014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EABC5-0042-40AB-B7AC-E79DFB1CCE0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7A189-4BEF-4709-A72F-151ECD0916A0}" type="datetimeFigureOut">
              <a:rPr lang="it-IT"/>
              <a:pPr>
                <a:defRPr/>
              </a:pPr>
              <a:t>09/09/2014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F1CBA-5179-45AF-B4D2-B32B323812E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D4F14-46E3-485D-8A2B-DE2C1D179539}" type="datetimeFigureOut">
              <a:rPr lang="it-IT"/>
              <a:pPr>
                <a:defRPr/>
              </a:pPr>
              <a:t>09/09/2014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9A331-666F-48DE-9490-73D0219B7F1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FF67B-A272-44C7-ADBE-984205043730}" type="datetimeFigureOut">
              <a:rPr lang="it-IT"/>
              <a:pPr>
                <a:defRPr/>
              </a:pPr>
              <a:t>09/09/2014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1F791-9C7E-417E-A146-13503B7F599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AA848-02FA-4BE4-8CFA-F0E7F0D3803E}" type="datetimeFigureOut">
              <a:rPr lang="it-IT"/>
              <a:pPr>
                <a:defRPr/>
              </a:pPr>
              <a:t>09/09/2014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829EC-2126-4222-A941-FEA74AA9E82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C3DAB-B7EF-4472-A8FC-E2885F4B415C}" type="datetimeFigureOut">
              <a:rPr lang="it-IT"/>
              <a:pPr>
                <a:defRPr/>
              </a:pPr>
              <a:t>09/09/2014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1879E-4656-45A9-ACB8-91912AB746A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6D529-48E6-44DE-B4CA-7D18C3C3C8B8}" type="datetimeFigureOut">
              <a:rPr lang="it-IT"/>
              <a:pPr>
                <a:defRPr/>
              </a:pPr>
              <a:t>09/09/2014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668F9-BE0C-4B1A-B36D-0CF6F7A4485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BA555-A22D-4A38-B466-6E4B308F79EA}" type="datetimeFigureOut">
              <a:rPr lang="it-IT"/>
              <a:pPr>
                <a:defRPr/>
              </a:pPr>
              <a:t>09/09/2014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9829C-0191-4BA5-8864-11FC52F0109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6B887-BB9C-410C-A24B-9FA34851AD08}" type="datetimeFigureOut">
              <a:rPr lang="it-IT"/>
              <a:pPr>
                <a:defRPr/>
              </a:pPr>
              <a:t>09/09/2014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3498D-9397-4896-A089-9B9E8B0247C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18E57-53FC-4A5F-A70F-088D5A401A3C}" type="datetimeFigureOut">
              <a:rPr lang="it-IT"/>
              <a:pPr>
                <a:defRPr/>
              </a:pPr>
              <a:t>09/09/2014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9F600-C9B7-4744-AF73-72BF554071E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25603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1CAFB85-CC13-4C08-85C8-93EF2D8D68C2}" type="datetimeFigureOut">
              <a:rPr lang="it-IT"/>
              <a:pPr>
                <a:defRPr/>
              </a:pPr>
              <a:t>09/09/2014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8566448-6E1B-491F-9807-2648DC0BD1B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enrico.seminara@agent321.com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059832" y="344232"/>
            <a:ext cx="3024336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3083" name="Object 11"/>
          <p:cNvGraphicFramePr>
            <a:graphicFrameLocks noChangeAspect="1"/>
          </p:cNvGraphicFramePr>
          <p:nvPr/>
        </p:nvGraphicFramePr>
        <p:xfrm>
          <a:off x="1631950" y="4149725"/>
          <a:ext cx="5748338" cy="1439863"/>
        </p:xfrm>
        <a:graphic>
          <a:graphicData uri="http://schemas.openxmlformats.org/presentationml/2006/ole">
            <p:oleObj spid="_x0000_s3083" name="Image" r:id="rId4" imgW="1426467" imgH="356617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Immagin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4950" y="49213"/>
            <a:ext cx="4672013" cy="679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CasellaDiTesto 3"/>
          <p:cNvSpPr txBox="1">
            <a:spLocks noChangeArrowheads="1"/>
          </p:cNvSpPr>
          <p:nvPr/>
        </p:nvSpPr>
        <p:spPr bwMode="auto">
          <a:xfrm>
            <a:off x="-25400" y="0"/>
            <a:ext cx="90614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>
                <a:latin typeface="Calibri" pitchFamily="34" charset="0"/>
              </a:rPr>
              <a:t> Commercial Agents per Region</a:t>
            </a:r>
          </a:p>
        </p:txBody>
      </p:sp>
      <p:sp>
        <p:nvSpPr>
          <p:cNvPr id="16387" name="CasellaDiTesto 2"/>
          <p:cNvSpPr txBox="1">
            <a:spLocks noChangeArrowheads="1"/>
          </p:cNvSpPr>
          <p:nvPr/>
        </p:nvSpPr>
        <p:spPr bwMode="auto">
          <a:xfrm>
            <a:off x="336550" y="6199188"/>
            <a:ext cx="69961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Calibri" pitchFamily="34" charset="0"/>
              </a:rPr>
              <a:t>Commercial Agents in Italy are </a:t>
            </a:r>
            <a:r>
              <a:rPr lang="en-US" sz="3200" b="1">
                <a:latin typeface="Calibri" pitchFamily="34" charset="0"/>
              </a:rPr>
              <a:t>240.000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/>
              <a:ext uri="{28A0092B-C50C-407E-A947-70E740481C1C}"/>
            </a:extLst>
          </a:blip>
          <a:stretch>
            <a:fillRect/>
          </a:stretch>
        </p:blipFill>
        <p:spPr>
          <a:xfrm>
            <a:off x="32719" y="188640"/>
            <a:ext cx="4256783" cy="6021288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</p:spPr>
      </p:pic>
      <p:pic>
        <p:nvPicPr>
          <p:cNvPr id="18434" name="Immagin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17875" y="44450"/>
            <a:ext cx="4733925" cy="691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CasellaDiTesto 5"/>
          <p:cNvSpPr txBox="1">
            <a:spLocks noChangeArrowheads="1"/>
          </p:cNvSpPr>
          <p:nvPr/>
        </p:nvSpPr>
        <p:spPr bwMode="auto">
          <a:xfrm>
            <a:off x="3317875" y="3644900"/>
            <a:ext cx="5646738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4000" b="1">
                <a:latin typeface="Calibri" pitchFamily="34" charset="0"/>
              </a:rPr>
              <a:t>Commercial Agents</a:t>
            </a:r>
          </a:p>
          <a:p>
            <a:pPr algn="ctr"/>
            <a:r>
              <a:rPr lang="it-IT" sz="4000" b="1">
                <a:latin typeface="Calibri" pitchFamily="34" charset="0"/>
              </a:rPr>
              <a:t>generate the </a:t>
            </a:r>
          </a:p>
          <a:p>
            <a:pPr algn="ctr"/>
            <a:r>
              <a:rPr lang="it-IT" sz="4000" b="1">
                <a:latin typeface="Calibri" pitchFamily="34" charset="0"/>
              </a:rPr>
              <a:t>70%</a:t>
            </a:r>
            <a:r>
              <a:rPr lang="it-IT" sz="3600">
                <a:latin typeface="Calibri" pitchFamily="34" charset="0"/>
              </a:rPr>
              <a:t> GDP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6088" y="4445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/>
              <a:t/>
            </a:r>
            <a:br>
              <a:rPr lang="it-IT" dirty="0" smtClean="0"/>
            </a:br>
            <a:r>
              <a:rPr lang="it-IT" sz="1100" dirty="0" smtClean="0"/>
              <a:t/>
            </a:r>
            <a:br>
              <a:rPr lang="it-IT" sz="1100" dirty="0" smtClean="0"/>
            </a:br>
            <a:r>
              <a:rPr lang="it-IT" b="1" dirty="0" err="1" smtClean="0"/>
              <a:t>Italian</a:t>
            </a:r>
            <a:r>
              <a:rPr lang="it-IT" b="1" dirty="0" smtClean="0"/>
              <a:t> Web </a:t>
            </a:r>
            <a:r>
              <a:rPr lang="it-IT" b="1" dirty="0" err="1" smtClean="0"/>
              <a:t>Portals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pic>
        <p:nvPicPr>
          <p:cNvPr id="19458" name="Segnaposto contenuto 6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908175" y="1484313"/>
            <a:ext cx="5327650" cy="53292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olo 1"/>
          <p:cNvSpPr>
            <a:spLocks noGrp="1"/>
          </p:cNvSpPr>
          <p:nvPr>
            <p:ph type="title"/>
          </p:nvPr>
        </p:nvSpPr>
        <p:spPr>
          <a:xfrm>
            <a:off x="303213" y="-161925"/>
            <a:ext cx="8229600" cy="1143000"/>
          </a:xfrm>
        </p:spPr>
        <p:txBody>
          <a:bodyPr/>
          <a:lstStyle/>
          <a:p>
            <a:r>
              <a:rPr lang="it-IT" smtClean="0"/>
              <a:t>Online AD Research</a:t>
            </a:r>
          </a:p>
        </p:txBody>
      </p:sp>
      <p:pic>
        <p:nvPicPr>
          <p:cNvPr id="21506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25638" y="889000"/>
            <a:ext cx="5454650" cy="5708650"/>
          </a:xfrm>
        </p:spPr>
      </p:pic>
      <p:pic>
        <p:nvPicPr>
          <p:cNvPr id="21507" name="Immagin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836613"/>
            <a:ext cx="5473700" cy="571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404813"/>
            <a:ext cx="5059363" cy="4679950"/>
          </a:xfrm>
        </p:spPr>
      </p:pic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3276600" y="-26988"/>
            <a:ext cx="6048375" cy="20875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3600" b="1" dirty="0" smtClean="0"/>
              <a:t>59.685.227 </a:t>
            </a:r>
            <a:r>
              <a:rPr lang="it-IT" sz="1600" b="1" dirty="0" smtClean="0"/>
              <a:t/>
            </a:r>
            <a:br>
              <a:rPr lang="it-IT" sz="1600" b="1" dirty="0" smtClean="0"/>
            </a:br>
            <a:r>
              <a:rPr lang="en-US" sz="1600" dirty="0"/>
              <a:t>potential consumers of your products / services</a:t>
            </a: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2400" b="1" dirty="0" smtClean="0"/>
              <a:t>IV Country UE</a:t>
            </a:r>
            <a:r>
              <a:rPr lang="it-IT" sz="2400" dirty="0" smtClean="0"/>
              <a:t> </a:t>
            </a: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en-US" sz="1600" dirty="0" smtClean="0"/>
              <a:t>(in order of  </a:t>
            </a:r>
            <a:r>
              <a:rPr lang="en-US" sz="1600" dirty="0"/>
              <a:t>population after Germany, France and the United Kingdom</a:t>
            </a:r>
            <a:r>
              <a:rPr lang="en-US" sz="1600" dirty="0" smtClean="0"/>
              <a:t>)</a:t>
            </a:r>
            <a:br>
              <a:rPr lang="en-US" sz="1600" dirty="0" smtClean="0"/>
            </a:br>
            <a:r>
              <a:rPr lang="it-IT" sz="2400" b="1" dirty="0" smtClean="0"/>
              <a:t>23º in the World</a:t>
            </a:r>
            <a:endParaRPr lang="it-IT" sz="2400" b="1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263" y="2420938"/>
            <a:ext cx="319087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897675" y="396235"/>
            <a:ext cx="3186493" cy="2737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037" name="Object 13"/>
          <p:cNvGraphicFramePr>
            <a:graphicFrameLocks noChangeAspect="1"/>
          </p:cNvGraphicFramePr>
          <p:nvPr/>
        </p:nvGraphicFramePr>
        <p:xfrm>
          <a:off x="1258888" y="4437063"/>
          <a:ext cx="5748337" cy="1439862"/>
        </p:xfrm>
        <a:graphic>
          <a:graphicData uri="http://schemas.openxmlformats.org/presentationml/2006/ole">
            <p:oleObj spid="_x0000_s1037" name="Image" r:id="rId4" imgW="1426467" imgH="356617" progId="">
              <p:embed/>
            </p:oleObj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Titolo 1"/>
          <p:cNvSpPr>
            <a:spLocks noGrp="1"/>
          </p:cNvSpPr>
          <p:nvPr>
            <p:ph type="title"/>
          </p:nvPr>
        </p:nvSpPr>
        <p:spPr>
          <a:xfrm>
            <a:off x="2632075" y="3743325"/>
            <a:ext cx="3984625" cy="1871663"/>
          </a:xfrm>
        </p:spPr>
        <p:txBody>
          <a:bodyPr/>
          <a:lstStyle/>
          <a:p>
            <a:r>
              <a:rPr lang="it-IT" sz="1800" b="1" smtClean="0"/>
              <a:t>Enrico Seminara</a:t>
            </a:r>
            <a:r>
              <a:rPr lang="it-IT" sz="1800" smtClean="0"/>
              <a:t/>
            </a:r>
            <a:br>
              <a:rPr lang="it-IT" sz="1800" smtClean="0"/>
            </a:br>
            <a:r>
              <a:rPr lang="it-IT" sz="1800" b="1" smtClean="0">
                <a:solidFill>
                  <a:schemeClr val="accent2"/>
                </a:solidFill>
              </a:rPr>
              <a:t>AGENT321</a:t>
            </a:r>
            <a:br>
              <a:rPr lang="it-IT" sz="1800" b="1" smtClean="0">
                <a:solidFill>
                  <a:schemeClr val="accent2"/>
                </a:solidFill>
              </a:rPr>
            </a:br>
            <a:r>
              <a:rPr lang="it-IT" sz="1800" i="1" smtClean="0"/>
              <a:t>Vice President</a:t>
            </a:r>
            <a:r>
              <a:rPr lang="it-IT" sz="1800" smtClean="0"/>
              <a:t/>
            </a:r>
            <a:br>
              <a:rPr lang="it-IT" sz="1800" smtClean="0"/>
            </a:br>
            <a:r>
              <a:rPr lang="it-IT" sz="1800" smtClean="0"/>
              <a:t>Mobile +39.335.133.59.35</a:t>
            </a:r>
            <a:br>
              <a:rPr lang="it-IT" sz="1800" smtClean="0"/>
            </a:br>
            <a:r>
              <a:rPr lang="it-IT" sz="1800" smtClean="0"/>
              <a:t>Italian Office + 39 06.41.21.71.44</a:t>
            </a:r>
            <a:br>
              <a:rPr lang="it-IT" sz="1800" smtClean="0"/>
            </a:br>
            <a:r>
              <a:rPr lang="it-IT" sz="1800" smtClean="0"/>
              <a:t>E-Mail: </a:t>
            </a:r>
            <a:r>
              <a:rPr lang="it-IT" sz="1800" smtClean="0">
                <a:hlinkClick r:id="rId3"/>
              </a:rPr>
              <a:t>enrico.seminara@agent321.com</a:t>
            </a:r>
            <a:r>
              <a:rPr lang="it-IT" sz="1800" smtClean="0"/>
              <a:t/>
            </a:r>
            <a:br>
              <a:rPr lang="it-IT" sz="1800" smtClean="0"/>
            </a:br>
            <a:r>
              <a:rPr lang="it-IT" sz="1800" smtClean="0"/>
              <a:t>WEB: www.ForumAgenti.IT</a:t>
            </a:r>
          </a:p>
        </p:txBody>
      </p:sp>
      <p:sp>
        <p:nvSpPr>
          <p:cNvPr id="2062" name="Titolo 1"/>
          <p:cNvSpPr txBox="1">
            <a:spLocks/>
          </p:cNvSpPr>
          <p:nvPr/>
        </p:nvSpPr>
        <p:spPr bwMode="auto">
          <a:xfrm>
            <a:off x="3440113" y="889000"/>
            <a:ext cx="5472112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l-SI" sz="2400" b="1">
              <a:latin typeface="Calibri" pitchFamily="34" charset="0"/>
            </a:endParaRPr>
          </a:p>
        </p:txBody>
      </p:sp>
      <p:sp>
        <p:nvSpPr>
          <p:cNvPr id="2063" name="Titolo 1"/>
          <p:cNvSpPr txBox="1">
            <a:spLocks/>
          </p:cNvSpPr>
          <p:nvPr/>
        </p:nvSpPr>
        <p:spPr bwMode="auto">
          <a:xfrm>
            <a:off x="3563938" y="-26988"/>
            <a:ext cx="5472112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l-SI" sz="2400" b="1">
              <a:latin typeface="Calibri" pitchFamily="34" charset="0"/>
            </a:endParaRPr>
          </a:p>
        </p:txBody>
      </p:sp>
      <p:sp>
        <p:nvSpPr>
          <p:cNvPr id="2064" name="Rettangolo 7"/>
          <p:cNvSpPr>
            <a:spLocks noChangeArrowheads="1"/>
          </p:cNvSpPr>
          <p:nvPr/>
        </p:nvSpPr>
        <p:spPr bwMode="auto">
          <a:xfrm>
            <a:off x="2051050" y="1763713"/>
            <a:ext cx="6481763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200" b="1">
                <a:latin typeface="Calibri" pitchFamily="34" charset="0"/>
              </a:rPr>
              <a:t>Napoli  14 e 15 Marzo 2014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950959" y="5862538"/>
            <a:ext cx="7347107" cy="8606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2060" name="Object 12"/>
          <p:cNvGraphicFramePr>
            <a:graphicFrameLocks noChangeAspect="1"/>
          </p:cNvGraphicFramePr>
          <p:nvPr/>
        </p:nvGraphicFramePr>
        <p:xfrm>
          <a:off x="1476375" y="0"/>
          <a:ext cx="5995988" cy="3598863"/>
        </p:xfrm>
        <a:graphic>
          <a:graphicData uri="http://schemas.openxmlformats.org/presentationml/2006/ole">
            <p:oleObj spid="_x0000_s2060" name="Image" r:id="rId5" imgW="6349206" imgH="3809524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Angoli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1206</TotalTime>
  <Words>74</Words>
  <Application>Microsoft Office PowerPoint</Application>
  <PresentationFormat>On-screen Show (4:3)</PresentationFormat>
  <Paragraphs>15</Paragraphs>
  <Slides>8</Slides>
  <Notes>3</Notes>
  <HiddenSlides>0</HiddenSlides>
  <MMClips>0</MMClips>
  <ScaleCrop>false</ScaleCrop>
  <HeadingPairs>
    <vt:vector size="8" baseType="variant">
      <vt:variant>
        <vt:lpstr>Uporabljene pisave</vt:lpstr>
      </vt:variant>
      <vt:variant>
        <vt:i4>2</vt:i4>
      </vt:variant>
      <vt:variant>
        <vt:lpstr>Predloga načrta</vt:lpstr>
      </vt:variant>
      <vt:variant>
        <vt:i4>1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2" baseType="lpstr">
      <vt:lpstr>Calibri</vt:lpstr>
      <vt:lpstr>Arial</vt:lpstr>
      <vt:lpstr>Tema di Office</vt:lpstr>
      <vt:lpstr>Image</vt:lpstr>
      <vt:lpstr>Diapozitiv 1</vt:lpstr>
      <vt:lpstr>Diapozitiv 2</vt:lpstr>
      <vt:lpstr>Diapozitiv 3</vt:lpstr>
      <vt:lpstr>  Italian Web Portals </vt:lpstr>
      <vt:lpstr>Online AD Research</vt:lpstr>
      <vt:lpstr>59.685.227  potential consumers of your products / services IV Country UE  (in order of  population after Germany, France and the United Kingdom) 23º in the World</vt:lpstr>
      <vt:lpstr>Diapozitiv 7</vt:lpstr>
      <vt:lpstr>Enrico Seminara AGENT321 Vice President Mobile +39.335.133.59.35 Italian Office + 39 06.41.21.71.44 E-Mail: enrico.seminara@agent321.com WEB: www.ForumAgenti.IT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Agente di Commercio</dc:title>
  <dc:creator>Enrico</dc:creator>
  <cp:lastModifiedBy>..</cp:lastModifiedBy>
  <cp:revision>79</cp:revision>
  <dcterms:created xsi:type="dcterms:W3CDTF">2014-01-23T10:04:55Z</dcterms:created>
  <dcterms:modified xsi:type="dcterms:W3CDTF">2014-09-09T12:27:40Z</dcterms:modified>
</cp:coreProperties>
</file>